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2133-7D27-4C10-BB43-28DDDE1C7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6A4D3-BBB7-49DE-83DD-21E749A4F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86A76-C7B6-444C-A8E2-7AF19AB98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618DD-B64C-423E-9792-36652A50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7ECD2-3F11-4949-B51C-964C585F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4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5450-94F6-484A-AC30-0CACA2F5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4AC23-7E51-4720-9625-BD321A34E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36059-3BE0-4C28-B193-395DB0D7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C283-3BD6-4254-8D90-6F95C69AB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5078E-8C81-4B34-B8D7-BCD8812E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1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FD474-3CE6-417D-A30E-3ADBCD84F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EFCCAD-0EE0-41D1-8ED3-1CDEC133C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EFE4D-3DEB-49A9-A8E5-1EC5DFAB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06327-240A-48F0-81E2-F17C2B8F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BA902-942A-409C-89E0-B1AAA255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87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049C-91F8-4940-9B38-56F33CC5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0B0A-0CD2-4855-8D9C-57F97B846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0419D-567B-418D-A198-CC87C5FB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C75F5-FFF7-4A71-9EA1-1FD49DC6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D63BD-AD0B-4B3D-A193-EE5CD8F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7023-AAD5-416C-9A43-41AB115F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D9DA9-CE20-4FC3-A9A1-290677486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8E7CD-C458-483C-9A54-29764E7B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507E-BC08-4DE1-9341-012B9E84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98BF-B0EE-4CDA-90A9-B8A3D57D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2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AA53A-736F-49A8-AAE9-55246C3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C34FB-E946-4723-9176-8FB5473F2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0D508-A9E6-45A2-8FE2-1874C09E2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251CD-A6B4-45D5-A5A2-568EC5A1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A5B66-916C-4A60-8D2C-680A4683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C9DA1-A618-4C58-B895-4610942C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2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96D7-C3CC-4828-BA29-D501FDC8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B8108-317E-4FC5-9494-756B5494E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1A2D3-DFCB-4A8C-958B-AE30B895E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03DE2-B964-4F5C-8249-4F6FCDEF66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9D7C28-B3F9-4CA4-B650-D04C8F485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CB608-8518-4DE2-B518-D05FA2A2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95274-6146-465E-BF98-48404755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8328D-1E21-424D-93C9-1C53C306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B40E-6D91-4D5E-A424-667A82BD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F7857-4F20-48A5-A490-DD565B22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43D28-BFD9-403C-A0AD-AFE0F6DE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9CA04-72AE-48E6-8DD5-B6CEE508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9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4E9AF-8882-43FD-A3A7-FB1226F5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552A0-9FE3-4C2A-83DB-BC7CD4C3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D0CFE-D051-4C90-BF1B-8B8A739A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8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7DA7-56C9-4BEE-97BC-7B9E6AF4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82033-76BA-403A-BD52-1937490C6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6DC83-8806-4522-B62E-0450C6B75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73690-AFA6-4A7E-B347-C74D3D72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C0D40-6CF4-478B-B1E2-48891B236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DBBC6-3C95-40B5-8027-0B01BDEE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1790-8A90-4121-B894-1D243893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27137A-812B-4F2F-AB40-9A7C68BFC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DD51D-3ECF-47E6-B133-953302F55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A06E2-CD42-473B-9AB8-94003F37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220FE-B13F-428B-93E4-833B8568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615BF-0974-492D-A108-BC588318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3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0F08F-2854-416C-9BFD-6A8E3BA6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6B04D-9B02-474E-B860-76BF03D2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AE48E-8676-4FCA-BE6E-A66A3A9A1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2C03F-7C6C-49E3-B9EC-9CA17E23B21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A036-E9D4-4E64-90C0-80C674EED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AAF7E-E4F6-43AA-9151-DA799720E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3E45C-A207-45F2-A434-81A406C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0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1CC4-2703-4A4F-BE24-1B54250D3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DD92D-3D7A-4FA0-BBB5-A4114E840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61101-6816-473F-9719-2125FC927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C8A8-484E-46C7-9ED7-7181C046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10B6F-5480-4F49-AF9B-77B40CC65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156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E14-F722-405B-B33C-FCA92D4F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57363-86F9-4A14-9CB6-46C2B82F8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425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646A-CBD2-4060-B42F-322BCDCF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DB923-157D-4C76-A373-69A5311AF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Habitat for Humanity">
            <a:hlinkClick r:id="" action="ppaction://media"/>
            <a:extLst>
              <a:ext uri="{FF2B5EF4-FFF2-40B4-BE49-F238E27FC236}">
                <a16:creationId xmlns:a16="http://schemas.microsoft.com/office/drawing/2014/main" id="{F6074B30-8D47-44CA-A21F-59206A3839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44363"/>
            <a:ext cx="11055096" cy="62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770F-E93C-4F6D-BCBB-F274CAA3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E25A8-9EF3-49C7-A485-6B93FF734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902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ADAD-FD6B-4653-9ED1-7BCBE0BD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BBCE1-A550-46EA-ACBD-44AFC2753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942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787D-404F-4678-AEFB-FAB6C4A8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D1BF7-8AEE-45C1-B975-C361B0431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9742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5C42-447D-4C21-89EA-D9E7C8F1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DF013-A207-435F-9F80-757199C4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820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DDB3-699E-4D87-9DA9-E7C4380DB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29945-CD6A-4943-BE2F-BDE6CE095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850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9948-8AB8-4128-80DF-1EEE59A0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0CCFE-F179-4EEA-8C28-7CD73DA02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61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Huseyn</dc:creator>
  <cp:lastModifiedBy>Huseyn</cp:lastModifiedBy>
  <cp:revision>2</cp:revision>
  <dcterms:created xsi:type="dcterms:W3CDTF">2021-11-10T05:32:05Z</dcterms:created>
  <dcterms:modified xsi:type="dcterms:W3CDTF">2021-11-10T05:35:07Z</dcterms:modified>
</cp:coreProperties>
</file>